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69" r:id="rId11"/>
    <p:sldId id="270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96" dt="2020-06-27T13:55:34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/>
    <p:restoredTop sz="96973"/>
  </p:normalViewPr>
  <p:slideViewPr>
    <p:cSldViewPr snapToGrid="0" snapToObjects="1">
      <p:cViewPr>
        <p:scale>
          <a:sx n="170" d="100"/>
          <a:sy n="170" d="100"/>
        </p:scale>
        <p:origin x="67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7T13:59:20.193" v="1999" actId="20577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">
        <pc:chgData name="Han Chaolin" userId="9a087f1af566bbf7" providerId="LiveId" clId="{A0932F90-726B-F542-B58E-6330B6C27F69}" dt="2020-06-21T13:14:06.438" v="1859" actId="20577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">
        <pc:chgData name="Han Chaolin" userId="9a087f1af566bbf7" providerId="LiveId" clId="{A0932F90-726B-F542-B58E-6330B6C27F69}" dt="2020-06-27T13:59:20.193" v="1999" actId="20577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7T13:59:20.193" v="1999" actId="20577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7T13:56:32.130" v="1992" actId="20577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picChg chg="add del mod">
          <ac:chgData name="Han Chaolin" userId="9a087f1af566bbf7" providerId="LiveId" clId="{A0932F90-726B-F542-B58E-6330B6C27F69}" dt="2020-06-27T13:56:10.737" v="1990" actId="14826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4T15:18:44.432" v="1942" actId="14826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27/06/2020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20.03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1103</Words>
  <Application>Microsoft Macintosh PowerPoint</Application>
  <PresentationFormat>Widescreen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2020-06-27T13:59:22Z</dcterms:modified>
</cp:coreProperties>
</file>